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81" d="100"/>
          <a:sy n="81" d="100"/>
        </p:scale>
        <p:origin x="148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C9E3E-2659-419F-B145-F3F615CE4334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C8BF-52FA-49EC-997E-56081279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9886-56A0-4E2E-91B0-1658B994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656" y="19050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FEE-340B-4542-A16B-334C2CCB3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819400"/>
            <a:ext cx="7162800" cy="2332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Problems: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1.18, 1.19, 1.20, 1.21 &amp; 1.25</a:t>
            </a:r>
          </a:p>
          <a:p>
            <a:pPr marL="0" indent="0" algn="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Due: Friday Jan 28th</a:t>
            </a:r>
          </a:p>
        </p:txBody>
      </p:sp>
    </p:spTree>
    <p:extLst>
      <p:ext uri="{BB962C8B-B14F-4D97-AF65-F5344CB8AC3E}">
        <p14:creationId xmlns:p14="http://schemas.microsoft.com/office/powerpoint/2010/main" val="3750761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627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Franklin Gothic Book</vt:lpstr>
      <vt:lpstr>Franklin Gothic Medium</vt:lpstr>
      <vt:lpstr>Times New Roman</vt:lpstr>
      <vt:lpstr>Wingdings 2</vt:lpstr>
      <vt:lpstr>Trek</vt:lpstr>
      <vt:lpstr>Assignment#1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334 Macroscopic Phenomena and Thermodynamics</dc:title>
  <dc:creator>Tariq</dc:creator>
  <cp:lastModifiedBy>Tariq Gilani</cp:lastModifiedBy>
  <cp:revision>83</cp:revision>
  <dcterms:created xsi:type="dcterms:W3CDTF">2012-01-21T16:37:44Z</dcterms:created>
  <dcterms:modified xsi:type="dcterms:W3CDTF">2022-01-24T15:14:19Z</dcterms:modified>
</cp:coreProperties>
</file>